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184E-6A11-C44E-9D05-534B5177F34B}" type="datetimeFigureOut">
              <a:rPr lang="en-US" smtClean="0"/>
              <a:t>7/29/15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592E0-37F6-6E46-9476-7A94F62AB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592E0-37F6-6E46-9476-7A94F62AB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3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7/29/15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hagen@cpsk12.org" TargetMode="Externa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novateigniteinspire.wordpress.com/" TargetMode="Externa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33638" y="3094505"/>
            <a:ext cx="7551601" cy="1478682"/>
          </a:xfrm>
        </p:spPr>
        <p:txBody>
          <a:bodyPr/>
          <a:lstStyle/>
          <a:p>
            <a:r>
              <a:rPr lang="en-US" sz="4400" dirty="0" smtClean="0"/>
              <a:t>Classroom Management and Digital Citizenship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46527" y="4705111"/>
            <a:ext cx="6400800" cy="864140"/>
          </a:xfrm>
        </p:spPr>
        <p:txBody>
          <a:bodyPr/>
          <a:lstStyle/>
          <a:p>
            <a:r>
              <a:rPr lang="en-US" dirty="0" smtClean="0"/>
              <a:t>With 1:1 </a:t>
            </a:r>
            <a:r>
              <a:rPr lang="en-US" dirty="0" err="1" smtClean="0"/>
              <a:t>iPads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975" y="454172"/>
            <a:ext cx="33867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Lynn Hagen</a:t>
            </a:r>
          </a:p>
          <a:p>
            <a:r>
              <a:rPr lang="en-US" dirty="0" smtClean="0"/>
              <a:t>Battle High School</a:t>
            </a:r>
          </a:p>
          <a:p>
            <a:r>
              <a:rPr lang="en-US" dirty="0" smtClean="0">
                <a:solidFill>
                  <a:srgbClr val="1782BF"/>
                </a:solidFill>
                <a:hlinkClick r:id="rId2"/>
              </a:rPr>
              <a:t>lhagen@cpsk12.org</a:t>
            </a:r>
            <a:endParaRPr lang="en-US" dirty="0" smtClean="0">
              <a:solidFill>
                <a:srgbClr val="1782BF"/>
              </a:solidFill>
            </a:endParaRPr>
          </a:p>
          <a:p>
            <a:r>
              <a:rPr lang="en-US" dirty="0" smtClean="0"/>
              <a:t>@lynnahagen</a:t>
            </a:r>
          </a:p>
          <a:p>
            <a:r>
              <a:rPr lang="en-US" dirty="0" smtClean="0"/>
              <a:t>Allthingsliterate.weebly.com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27" y="4846953"/>
            <a:ext cx="2784152" cy="17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Be a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4995141" cy="338865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u="sng" dirty="0" smtClean="0"/>
              <a:t>Model</a:t>
            </a:r>
            <a:r>
              <a:rPr lang="en-US" sz="2000" dirty="0" smtClean="0"/>
              <a:t> solving problems/trouble </a:t>
            </a:r>
            <a:r>
              <a:rPr lang="en-US" sz="2000" dirty="0" smtClean="0"/>
              <a:t>shooting – kids feel safe when they see you take risks and handle failure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Model each step (Air Server)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Partner with your kids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Let kids contribute and help you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156" y="1702067"/>
            <a:ext cx="2868543" cy="3489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743" y="5839702"/>
            <a:ext cx="8482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90"/>
                </a:solidFill>
              </a:rPr>
              <a:t>YOUR ATTITUDE SETS THE CLIMATE!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8745" y="2418392"/>
            <a:ext cx="495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Chief learner, wonderer and “</a:t>
            </a:r>
            <a:r>
              <a:rPr lang="en-US" dirty="0" err="1" smtClean="0">
                <a:solidFill>
                  <a:schemeClr val="bg1"/>
                </a:solidFill>
                <a:latin typeface="American Typewriter"/>
                <a:cs typeface="American Typewriter"/>
              </a:rPr>
              <a:t>failer</a:t>
            </a:r>
            <a:r>
              <a:rPr lang="en-US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”</a:t>
            </a:r>
            <a:endParaRPr lang="en-US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85282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55" y="1371600"/>
            <a:ext cx="5079791" cy="14478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200" dirty="0" smtClean="0"/>
              <a:t>7.  Have a sense of </a:t>
            </a:r>
            <a:r>
              <a:rPr lang="en-US" sz="3200" dirty="0" smtClean="0"/>
              <a:t>	adventure </a:t>
            </a:r>
            <a:r>
              <a:rPr lang="en-US" sz="3200" dirty="0" smtClean="0"/>
              <a:t>and fun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081977" cy="33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 don’t mean letting your kids PLAY random things!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How can I give my students an authentic voice and ownership over their learning?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How </a:t>
            </a:r>
            <a:r>
              <a:rPr lang="en-US" sz="2000" dirty="0" smtClean="0"/>
              <a:t>can we make this project more engaging with technology?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How can we create something we’re proud to share?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How can we show that </a:t>
            </a:r>
            <a:r>
              <a:rPr lang="en-US" sz="2000" dirty="0" smtClean="0"/>
              <a:t>the challenges of learning are FUN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17" y="1030484"/>
            <a:ext cx="2984648" cy="19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623" y="1415398"/>
            <a:ext cx="7716837" cy="940725"/>
          </a:xfrm>
        </p:spPr>
        <p:txBody>
          <a:bodyPr/>
          <a:lstStyle/>
          <a:p>
            <a:r>
              <a:rPr lang="en-US" dirty="0" smtClean="0"/>
              <a:t>Starting with 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859" y="2944627"/>
            <a:ext cx="7716838" cy="535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What is your personal culture with your device?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6" y="3547619"/>
            <a:ext cx="4041804" cy="164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98" y="4836956"/>
            <a:ext cx="3651699" cy="1688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0615">
            <a:off x="975651" y="5205844"/>
            <a:ext cx="1032073" cy="103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5491">
            <a:off x="2568194" y="5184391"/>
            <a:ext cx="1231579" cy="1231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3226">
            <a:off x="5620339" y="3660812"/>
            <a:ext cx="1139806" cy="1139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21820">
            <a:off x="7105906" y="3590091"/>
            <a:ext cx="1223638" cy="122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5145765" cy="923325"/>
          </a:xfrm>
        </p:spPr>
        <p:txBody>
          <a:bodyPr/>
          <a:lstStyle/>
          <a:p>
            <a:r>
              <a:rPr lang="en-US" dirty="0" smtClean="0"/>
              <a:t>And our KIDS?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87" y="4527814"/>
            <a:ext cx="5738891" cy="218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359" y="2998428"/>
            <a:ext cx="2383862" cy="1784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8026">
            <a:off x="717400" y="2842663"/>
            <a:ext cx="1730512" cy="1542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8516">
            <a:off x="5888114" y="3284716"/>
            <a:ext cx="2969534" cy="2002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27432">
            <a:off x="6410657" y="1230673"/>
            <a:ext cx="2291130" cy="1858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784" y="2253099"/>
            <a:ext cx="610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“</a:t>
            </a:r>
            <a:r>
              <a:rPr lang="en-US" sz="16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Just because they’re “natives” doesn’t mean they get it.”</a:t>
            </a:r>
            <a:endParaRPr lang="en-US" sz="16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5208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18534"/>
            <a:ext cx="8431212" cy="773760"/>
          </a:xfrm>
        </p:spPr>
        <p:txBody>
          <a:bodyPr/>
          <a:lstStyle/>
          <a:p>
            <a:r>
              <a:rPr lang="en-US" sz="3200" dirty="0" smtClean="0"/>
              <a:t>CREATE classroom culture with 7 Keys…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4031654" cy="338865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dirty="0" smtClean="0"/>
              <a:t>Be proactive!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Create expectations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Work with colleagues to create common procedures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Work with </a:t>
            </a:r>
            <a:r>
              <a:rPr lang="en-US" sz="2000" dirty="0" smtClean="0"/>
              <a:t>administration &amp; media specialists to clarify expectations school-wide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15" y="3124240"/>
            <a:ext cx="3634159" cy="2764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4045" y="2279625"/>
            <a:ext cx="78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Hint</a:t>
            </a:r>
            <a:r>
              <a:rPr lang="en-US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:  Store classroom procedures as pictures on their </a:t>
            </a:r>
            <a:r>
              <a:rPr lang="en-US" dirty="0" err="1" smtClean="0">
                <a:solidFill>
                  <a:srgbClr val="FFFFFF"/>
                </a:solidFill>
                <a:latin typeface="American Typewriter"/>
                <a:cs typeface="American Typewriter"/>
              </a:rPr>
              <a:t>iPads</a:t>
            </a:r>
            <a:endParaRPr lang="en-US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3690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950" y="1678914"/>
            <a:ext cx="7716837" cy="606233"/>
          </a:xfrm>
        </p:spPr>
        <p:txBody>
          <a:bodyPr/>
          <a:lstStyle/>
          <a:p>
            <a:r>
              <a:rPr lang="en-US" sz="2800" dirty="0" smtClean="0"/>
              <a:t>Communicate </a:t>
            </a:r>
            <a:r>
              <a:rPr lang="en-US" sz="2800" dirty="0" smtClean="0"/>
              <a:t>with </a:t>
            </a:r>
            <a:r>
              <a:rPr lang="en-US" sz="2800" dirty="0" smtClean="0"/>
              <a:t>kids</a:t>
            </a:r>
            <a:r>
              <a:rPr lang="en-US" sz="2800" dirty="0"/>
              <a:t> </a:t>
            </a:r>
            <a:r>
              <a:rPr lang="en-US" sz="2800" dirty="0" smtClean="0"/>
              <a:t>&amp; parents: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" y="2478520"/>
            <a:ext cx="7924557" cy="423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8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Know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994983"/>
            <a:ext cx="7716838" cy="338865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u="sng" dirty="0" smtClean="0"/>
              <a:t>KIDS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/>
              <a:t>social/emotional/developmental stage?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/>
              <a:t>As learners – strengths and needs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dirty="0" smtClean="0"/>
              <a:t>Individually – who are they?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u="sng" dirty="0" smtClean="0"/>
              <a:t>PARENTS</a:t>
            </a:r>
            <a:r>
              <a:rPr lang="en-US" dirty="0" smtClean="0"/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Support?  Expectations?  Fears</a:t>
            </a:r>
            <a:r>
              <a:rPr lang="en-US" dirty="0" smtClean="0"/>
              <a:t>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Make NO ASSUMPTIONS!</a:t>
            </a:r>
            <a:endParaRPr lang="en-US" sz="3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32" y="2994983"/>
            <a:ext cx="1692345" cy="23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4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3.  Build a Community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742105"/>
            <a:ext cx="7716838" cy="247717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Just like you build connections with your kids WITHOUT technology; you build one WITH it too.</a:t>
            </a:r>
          </a:p>
          <a:p>
            <a:pPr>
              <a:buFontTx/>
              <a:buChar char="-"/>
            </a:pPr>
            <a:r>
              <a:rPr lang="en-US" dirty="0" smtClean="0"/>
              <a:t>Create REAL AUDIENCES</a:t>
            </a:r>
          </a:p>
          <a:p>
            <a:pPr marL="0" indent="0">
              <a:buNone/>
            </a:pPr>
            <a:r>
              <a:rPr lang="en-US" dirty="0" smtClean="0"/>
              <a:t>Kristin </a:t>
            </a:r>
            <a:r>
              <a:rPr lang="en-US" dirty="0" err="1" smtClean="0"/>
              <a:t>Ziemke</a:t>
            </a:r>
            <a:r>
              <a:rPr lang="en-US" dirty="0" smtClean="0"/>
              <a:t> and Katie </a:t>
            </a:r>
            <a:r>
              <a:rPr lang="en-US" dirty="0" err="1" smtClean="0"/>
              <a:t>Muhtaris</a:t>
            </a:r>
            <a:r>
              <a:rPr lang="en-US" dirty="0" smtClean="0"/>
              <a:t>:  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://innovateigniteinspire.wordpress.com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15" y="910005"/>
            <a:ext cx="22606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1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Teach, not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6002423" cy="33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is no silver bullet, </a:t>
            </a:r>
            <a:r>
              <a:rPr lang="en-US" dirty="0" smtClean="0"/>
              <a:t>no bulletin board, no </a:t>
            </a:r>
            <a:r>
              <a:rPr lang="en-US" dirty="0" smtClean="0"/>
              <a:t>one-lesson magic!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WEAVE in technology procedures/how to over time &amp; into lessons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Plan on </a:t>
            </a:r>
            <a:r>
              <a:rPr lang="en-US" dirty="0" smtClean="0"/>
              <a:t>2-3 </a:t>
            </a:r>
            <a:r>
              <a:rPr lang="en-US" dirty="0" smtClean="0"/>
              <a:t>months to establish independence with practices/procedures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901" y="3262805"/>
            <a:ext cx="2396103" cy="23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4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Have a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How YOU introduce and let your kids use the </a:t>
            </a:r>
            <a:r>
              <a:rPr lang="en-US" dirty="0" err="1" smtClean="0"/>
              <a:t>iPad</a:t>
            </a:r>
            <a:r>
              <a:rPr lang="en-US" dirty="0" smtClean="0"/>
              <a:t> will set the tone for the YEAR (and longer!!)</a:t>
            </a:r>
          </a:p>
          <a:p>
            <a:pPr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is out on a desk…WHY?</a:t>
            </a:r>
          </a:p>
          <a:p>
            <a:pPr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 is going home…WHY</a:t>
            </a:r>
            <a:r>
              <a:rPr lang="en-US" dirty="0" smtClean="0"/>
              <a:t>?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Best practice FIRST. 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000" dirty="0" smtClean="0">
                <a:latin typeface="American Typewriter"/>
                <a:cs typeface="American Typewriter"/>
              </a:rPr>
              <a:t>Then, how can technology amplify best practice?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E066"/>
                </a:solidFill>
              </a:rPr>
              <a:t>You MUST have a purpose for the device at all </a:t>
            </a:r>
            <a:r>
              <a:rPr lang="en-US" dirty="0" smtClean="0">
                <a:solidFill>
                  <a:srgbClr val="FFE066"/>
                </a:solidFill>
              </a:rPr>
              <a:t>times, </a:t>
            </a:r>
            <a:r>
              <a:rPr lang="en-US" dirty="0" smtClean="0">
                <a:solidFill>
                  <a:srgbClr val="FFE066"/>
                </a:solidFill>
              </a:rPr>
              <a:t>or it is PUT AWAY</a:t>
            </a:r>
            <a:r>
              <a:rPr lang="en-US" dirty="0" smtClean="0">
                <a:solidFill>
                  <a:srgbClr val="FFE066"/>
                </a:solidFill>
              </a:rPr>
              <a:t>.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dirty="0">
              <a:solidFill>
                <a:srgbClr val="FFE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145" y="968246"/>
            <a:ext cx="2152672" cy="20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132</TotalTime>
  <Words>414</Words>
  <Application>Microsoft Macintosh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Sky</vt:lpstr>
      <vt:lpstr>Classroom Management and Digital Citizenship</vt:lpstr>
      <vt:lpstr>Starting with OURSELVES</vt:lpstr>
      <vt:lpstr>And our KIDS?</vt:lpstr>
      <vt:lpstr>CREATE classroom culture with 7 Keys…</vt:lpstr>
      <vt:lpstr>Communicate with kids &amp; parents:</vt:lpstr>
      <vt:lpstr>2.  Know your audience</vt:lpstr>
      <vt:lpstr>3.  Build a Community</vt:lpstr>
      <vt:lpstr>4.  Teach, not tell</vt:lpstr>
      <vt:lpstr>5.  Have a PURPOSE</vt:lpstr>
      <vt:lpstr>6.  Be a learner</vt:lpstr>
      <vt:lpstr>7.  Have a sense of  adventure and fun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Management and Digital Citizenship</dc:title>
  <dc:creator>1</dc:creator>
  <cp:lastModifiedBy>1</cp:lastModifiedBy>
  <cp:revision>17</cp:revision>
  <dcterms:created xsi:type="dcterms:W3CDTF">2015-07-28T11:52:31Z</dcterms:created>
  <dcterms:modified xsi:type="dcterms:W3CDTF">2015-07-29T13:02:01Z</dcterms:modified>
</cp:coreProperties>
</file>